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224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15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839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508028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347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6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9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8774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502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956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52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867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434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30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592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141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474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053E839-4312-4A5A-A418-3AE3CF9A0EE7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33DCD-4BB2-402D-A0A1-20C6C775A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025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West Nile Virus Prediction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Jerd Phichitkul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677" y="1447800"/>
            <a:ext cx="148590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141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5789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583459"/>
            <a:ext cx="10515600" cy="2593504"/>
          </a:xfrm>
        </p:spPr>
        <p:txBody>
          <a:bodyPr/>
          <a:lstStyle/>
          <a:p>
            <a:r>
              <a:rPr lang="en-US" dirty="0" smtClean="0"/>
              <a:t>More Location Data (convert all categorical location to numerical!)</a:t>
            </a:r>
          </a:p>
          <a:p>
            <a:r>
              <a:rPr lang="en-US" dirty="0" smtClean="0"/>
              <a:t>More Data in general</a:t>
            </a:r>
            <a:r>
              <a:rPr lang="en-US" dirty="0" smtClean="0"/>
              <a:t>! (Dates)</a:t>
            </a:r>
            <a:endParaRPr lang="en-US" dirty="0" smtClean="0"/>
          </a:p>
          <a:p>
            <a:r>
              <a:rPr lang="en-US" dirty="0" smtClean="0"/>
              <a:t>Extracting Spray </a:t>
            </a:r>
            <a:r>
              <a:rPr lang="en-US" dirty="0" smtClean="0"/>
              <a:t>features</a:t>
            </a:r>
            <a:endParaRPr lang="en-US" dirty="0" smtClean="0"/>
          </a:p>
          <a:p>
            <a:r>
              <a:rPr lang="en-US" dirty="0" smtClean="0"/>
              <a:t>Turning knobs</a:t>
            </a:r>
          </a:p>
          <a:p>
            <a:r>
              <a:rPr lang="en-US" dirty="0" smtClean="0"/>
              <a:t>Generalized </a:t>
            </a:r>
            <a:r>
              <a:rPr lang="en-US" dirty="0"/>
              <a:t>Additive </a:t>
            </a:r>
            <a:r>
              <a:rPr lang="en-US" dirty="0" smtClean="0"/>
              <a:t>Models (GAM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Research Papers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32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57896"/>
            <a:ext cx="10515600" cy="1325563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583459"/>
            <a:ext cx="10515600" cy="2593504"/>
          </a:xfrm>
        </p:spPr>
        <p:txBody>
          <a:bodyPr/>
          <a:lstStyle/>
          <a:p>
            <a:r>
              <a:rPr lang="en-US" dirty="0" smtClean="0"/>
              <a:t>Chicago </a:t>
            </a:r>
            <a:r>
              <a:rPr lang="en-US" dirty="0"/>
              <a:t>Department of Public Health (CDPH)</a:t>
            </a:r>
            <a:endParaRPr lang="en-US" dirty="0" smtClean="0"/>
          </a:p>
          <a:p>
            <a:r>
              <a:rPr lang="en-US" dirty="0"/>
              <a:t>M</a:t>
            </a:r>
            <a:r>
              <a:rPr lang="en-US" dirty="0" smtClean="0"/>
              <a:t>osquitos are main carrier of West Nile Virus</a:t>
            </a:r>
          </a:p>
          <a:p>
            <a:r>
              <a:rPr lang="en-US" dirty="0" smtClean="0"/>
              <a:t>Chicago wants to know where to spray, based on traps</a:t>
            </a:r>
          </a:p>
          <a:p>
            <a:endParaRPr lang="en-US" dirty="0"/>
          </a:p>
        </p:txBody>
      </p:sp>
      <p:pic>
        <p:nvPicPr>
          <p:cNvPr id="1026" name="Picture 2" descr="http://dssg.io/img/partners/cdp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6862" y="1114296"/>
            <a:ext cx="5000625" cy="1943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5321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6686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090" y="1145623"/>
            <a:ext cx="5209887" cy="4893604"/>
          </a:xfrm>
        </p:spPr>
      </p:pic>
      <p:sp>
        <p:nvSpPr>
          <p:cNvPr id="15" name="TextBox 14"/>
          <p:cNvSpPr txBox="1"/>
          <p:nvPr/>
        </p:nvSpPr>
        <p:spPr>
          <a:xfrm>
            <a:off x="613691" y="3592425"/>
            <a:ext cx="1018196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 err="1" smtClean="0"/>
              <a:t>Mapdata</a:t>
            </a:r>
            <a:endParaRPr lang="en-US" sz="2000" dirty="0" smtClean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 smtClean="0"/>
              <a:t>Train.csv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 smtClean="0"/>
              <a:t>Weather.csv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 smtClean="0"/>
              <a:t>  Spray.csv</a:t>
            </a:r>
            <a:endParaRPr lang="en-US" sz="2000" dirty="0" smtClean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 smtClean="0"/>
              <a:t>Test.csv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000" dirty="0" smtClean="0"/>
              <a:t>Hypothesis: Temperature</a:t>
            </a:r>
          </a:p>
          <a:p>
            <a:r>
              <a:rPr lang="en-US" sz="2000" dirty="0" smtClean="0"/>
              <a:t>    		  Moisture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191352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8316" y="65328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Munging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49" y="1673083"/>
            <a:ext cx="10515600" cy="2593504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Visualization</a:t>
            </a:r>
          </a:p>
          <a:p>
            <a:r>
              <a:rPr lang="en-US" dirty="0" smtClean="0"/>
              <a:t>Eliminate </a:t>
            </a:r>
            <a:r>
              <a:rPr lang="en-US" dirty="0" smtClean="0"/>
              <a:t>Na</a:t>
            </a:r>
          </a:p>
          <a:p>
            <a:r>
              <a:rPr lang="en-US" dirty="0" smtClean="0"/>
              <a:t>Initially ran </a:t>
            </a:r>
            <a:r>
              <a:rPr lang="en-US" dirty="0" smtClean="0"/>
              <a:t>PCA</a:t>
            </a:r>
          </a:p>
          <a:p>
            <a:r>
              <a:rPr lang="en-US" dirty="0" smtClean="0"/>
              <a:t>Feature Extraction (Spray)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687" y="3960822"/>
            <a:ext cx="9295238" cy="2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04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5789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Models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583459"/>
            <a:ext cx="10515600" cy="2593504"/>
          </a:xfrm>
        </p:spPr>
        <p:txBody>
          <a:bodyPr/>
          <a:lstStyle/>
          <a:p>
            <a:r>
              <a:rPr lang="en-US" dirty="0" smtClean="0"/>
              <a:t>Logistic Regression</a:t>
            </a:r>
          </a:p>
          <a:p>
            <a:r>
              <a:rPr lang="en-US" b="1" dirty="0" smtClean="0"/>
              <a:t>Random Forest</a:t>
            </a:r>
          </a:p>
          <a:p>
            <a:r>
              <a:rPr lang="en-US" dirty="0" err="1" smtClean="0"/>
              <a:t>Knn</a:t>
            </a:r>
            <a:r>
              <a:rPr lang="en-US" dirty="0" smtClean="0"/>
              <a:t> Classifier</a:t>
            </a:r>
            <a:endParaRPr lang="en-US" dirty="0"/>
          </a:p>
        </p:txBody>
      </p:sp>
      <p:pic>
        <p:nvPicPr>
          <p:cNvPr id="2050" name="Picture 2" descr="http://upload.wikimedia.org/wikipedia/commons/c/c3/Podlaskie_-_Czarna_Bia%C5%82ostocka_-_Puszcza_Knyszy%C5%84ska_-_G%C3%B3ry_Czuma%C5%BCowskie_-_E_-_v-NW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35" b="94810" l="5510" r="9958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94" y="962909"/>
            <a:ext cx="13210593" cy="9907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88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998" y="2576722"/>
            <a:ext cx="10058400" cy="1450757"/>
          </a:xfrm>
        </p:spPr>
        <p:txBody>
          <a:bodyPr/>
          <a:lstStyle/>
          <a:p>
            <a:pPr algn="ctr"/>
            <a:r>
              <a:rPr lang="en-US" sz="5400" dirty="0" smtClean="0"/>
              <a:t>Outcome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59078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57896"/>
            <a:ext cx="10515600" cy="1325563"/>
          </a:xfrm>
        </p:spPr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143631"/>
            <a:ext cx="10515600" cy="203333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Best model is 68.8% Accuracy, Leader Model~84%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Dry and Hot Weather?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b="1" dirty="0" smtClean="0"/>
              <a:t>Location (Latitude, Longitude, Block) and Species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7588066"/>
              </p:ext>
            </p:extLst>
          </p:nvPr>
        </p:nvGraphicFramePr>
        <p:xfrm>
          <a:off x="1908432" y="876185"/>
          <a:ext cx="8051114" cy="239268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2012779"/>
                <a:gridCol w="1589903"/>
                <a:gridCol w="2034745"/>
                <a:gridCol w="241368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Logistic</a:t>
                      </a:r>
                      <a:r>
                        <a:rPr lang="en-US" baseline="0" dirty="0" smtClean="0"/>
                        <a:t>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Random Forest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KNN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PCA, Rows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%55.47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%62.82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PCA, Columns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%62.71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%63.3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%66.07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Columns</a:t>
                      </a:r>
                      <a:r>
                        <a:rPr lang="en-US" baseline="0" dirty="0" smtClean="0"/>
                        <a:t>, Double 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%68.8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%60.25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92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57896"/>
            <a:ext cx="10515600" cy="1325563"/>
          </a:xfrm>
        </p:spPr>
        <p:txBody>
          <a:bodyPr/>
          <a:lstStyle/>
          <a:p>
            <a:r>
              <a:rPr lang="en-US" dirty="0" smtClean="0"/>
              <a:t>What did not work out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583459"/>
            <a:ext cx="10515600" cy="2593504"/>
          </a:xfrm>
        </p:spPr>
        <p:txBody>
          <a:bodyPr/>
          <a:lstStyle/>
          <a:p>
            <a:r>
              <a:rPr lang="en-US" dirty="0" smtClean="0"/>
              <a:t>Overly selective of features (</a:t>
            </a:r>
            <a:r>
              <a:rPr lang="en-US" dirty="0" err="1" smtClean="0"/>
              <a:t>pca</a:t>
            </a:r>
            <a:r>
              <a:rPr lang="en-US" dirty="0" smtClean="0"/>
              <a:t>, data that weren’t in the test set), </a:t>
            </a:r>
          </a:p>
          <a:p>
            <a:r>
              <a:rPr lang="en-US" dirty="0" smtClean="0"/>
              <a:t>Spent too much time with not so useful data</a:t>
            </a:r>
          </a:p>
          <a:p>
            <a:r>
              <a:rPr lang="en-US" dirty="0" smtClean="0"/>
              <a:t>Random forest not logistic regression, or KNN</a:t>
            </a:r>
          </a:p>
        </p:txBody>
      </p:sp>
    </p:spTree>
    <p:extLst>
      <p:ext uri="{BB962C8B-B14F-4D97-AF65-F5344CB8AC3E}">
        <p14:creationId xmlns:p14="http://schemas.microsoft.com/office/powerpoint/2010/main" val="117140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57896"/>
            <a:ext cx="10515600" cy="1325563"/>
          </a:xfrm>
        </p:spPr>
        <p:txBody>
          <a:bodyPr/>
          <a:lstStyle/>
          <a:p>
            <a:r>
              <a:rPr lang="en-US" dirty="0" smtClean="0"/>
              <a:t>Important Observation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583459"/>
            <a:ext cx="10515600" cy="2593504"/>
          </a:xfrm>
        </p:spPr>
        <p:txBody>
          <a:bodyPr/>
          <a:lstStyle/>
          <a:p>
            <a:r>
              <a:rPr lang="en-US" dirty="0" smtClean="0"/>
              <a:t>Generalization not accuracy is the key </a:t>
            </a:r>
            <a:r>
              <a:rPr lang="en-US" dirty="0" smtClean="0"/>
              <a:t>(64</a:t>
            </a:r>
            <a:r>
              <a:rPr lang="en-US" dirty="0" smtClean="0"/>
              <a:t>%)</a:t>
            </a:r>
          </a:p>
          <a:p>
            <a:r>
              <a:rPr lang="en-US" dirty="0" smtClean="0"/>
              <a:t>More Data is better!</a:t>
            </a:r>
          </a:p>
          <a:p>
            <a:r>
              <a:rPr lang="en-US" dirty="0" smtClean="0"/>
              <a:t>Always Iterate!!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80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201</TotalTime>
  <Words>220</Words>
  <Application>Microsoft Office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Wingdings</vt:lpstr>
      <vt:lpstr>Wingdings 3</vt:lpstr>
      <vt:lpstr>Ion</vt:lpstr>
      <vt:lpstr>West Nile Virus Prediction</vt:lpstr>
      <vt:lpstr>Background</vt:lpstr>
      <vt:lpstr>Data </vt:lpstr>
      <vt:lpstr> Data Munging Steps</vt:lpstr>
      <vt:lpstr>Models Used</vt:lpstr>
      <vt:lpstr>Outcome</vt:lpstr>
      <vt:lpstr> </vt:lpstr>
      <vt:lpstr>What did not work out?</vt:lpstr>
      <vt:lpstr>Important Observation</vt:lpstr>
      <vt:lpstr>Future Work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West Nile Virus Prediction</dc:title>
  <dc:creator>Jerd Phichitkul</dc:creator>
  <cp:lastModifiedBy>Jerd Phichitkul</cp:lastModifiedBy>
  <cp:revision>39</cp:revision>
  <dcterms:created xsi:type="dcterms:W3CDTF">2015-05-20T05:48:36Z</dcterms:created>
  <dcterms:modified xsi:type="dcterms:W3CDTF">2015-05-20T22:14:18Z</dcterms:modified>
</cp:coreProperties>
</file>

<file path=docProps/thumbnail.jpeg>
</file>